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6E1F-375F-47AC-A710-49EE49A28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7F7E6-E915-4FBC-A526-98D7DFB60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95FE-E984-4F4D-AB7A-62F6F1F8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708B-63A4-4F7E-A683-ABC7F616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E11B5-6685-4868-BEC9-41F7FBFE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ADEA-4874-4D02-9AA3-3A2F5EEA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87FA9-824E-49CA-8CAA-74D50D356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EC0D-9AC5-4115-9083-25E0280F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6E222-AF7D-4B93-82D2-F0AC9FB0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6DC7-E120-494B-8E45-C460535C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6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34B4E-E462-425B-BF8C-12289DFD2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D5E59-9EA8-4C81-A856-784ABA5E5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BDCFE-7E42-4DC3-B779-AB80CFA9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44A9-F82B-406C-8618-9D2E74B9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9B08E-B836-4BB5-AC0D-B348B04C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8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BE92-6B31-499B-B3ED-A89953BF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6F1F-F666-48E0-9F1A-6F3F81AE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15F1C-B5CB-457F-BF02-2AB26F45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FC0F-46BF-4032-B1F1-3901F9C6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4057E-FC15-4AE3-89E3-1715F82B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717C-9769-4A93-8275-56B7FB7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D743-3109-4AF7-B90B-80697180E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4E99-E073-4970-B928-BC312EFF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78BF4-E3A9-4E37-AA23-F735C036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A59AE-A99E-4871-84D3-A06364CD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8E3-6465-44FE-885D-4E2BC3D9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18ED-048D-4B2F-8385-8924DAE8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E949E-F60F-43BD-B029-A565E94CE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48057-7E53-476D-92B2-697831FA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DFC97-AF60-422C-B9F8-5AC777C5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6222B-A5B7-4DF6-B25A-F9F3D3EA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2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C9F6-1570-4048-891F-55E980B0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379FB-9B08-488A-A7D4-775B62CE3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3C7DE-E6B4-4518-96B2-F339475C7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3D0FB-ED5B-47D1-845C-B84FAE17B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CB313-177B-4849-A3BA-E3DC7F2FA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00A819-EE77-4B7E-9723-E67662F2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4DEEE-D990-4D76-AF58-D54B7FAC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A6944-396A-436A-8DDF-1599CFF5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ECAB-463D-4392-9A42-23F73EEB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31C2C-9A23-41BE-94B5-8735F79A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2999C-128F-4EB4-B78F-FE7CC29B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86BAE-0B41-412B-AFED-F7AD4C80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7597F-D6E0-4D94-834F-5B7F0776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AB60D-8D4D-4C0B-89B5-B1BAF35C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48413-641F-4DE6-939F-E9FC221F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6A0B-489D-4F8A-8B86-9530D95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7CEE-97C5-426B-A423-042E47D22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66F2B-C39B-4A1A-A777-E0FBF98D9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BE5CD-A6C8-4540-923D-97D1DECC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39486-2EBC-4EA6-B682-DF0EDC91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ED7B-2B29-457A-B4AB-BFBFE5C3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9082-4A04-430E-BFA7-FDCC6AB2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3F384-EC88-4648-8486-0F89EC492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67F87-24ED-44C9-BE5C-2782C66C3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ED67-1B94-4635-9505-B892FBDF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0580E-A7DE-4B97-A849-3821917D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9AECC-6164-4B7A-B3D8-E81A3880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8780B-0906-4A14-99F9-C69280B2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2D312-0788-4873-B76B-B97EE0A85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527C9-29C1-4FF1-9661-025952597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FDCC1-A867-4923-A5AF-21E20B43A541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78310-07BF-4E89-8C81-EE34B37B7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A85A-07AE-4D2D-99D5-36AD1EBCC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270C9-B117-4785-9B53-F965D68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9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935A6C-BAA2-4984-87D6-8D538796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1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D6632B4-1259-4701-A6E0-D232D084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0051F33-C3D7-4661-AFA3-D38E8013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7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4BE16DE4-4F2D-4A72-A918-CD8B8BDF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92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133D720-E710-4359-95D7-6A9C421D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E4934AB-DBEF-42E2-83BD-2BCE932A1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00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9E3A980A-76C1-46D5-BE34-5ECDDBF9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C89CE33-95CE-4806-BF30-D225EAB3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63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3D7A4E3-7119-4843-9E9A-2FAD119D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43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B06CC47-55A8-47D8-8290-ACE03B58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8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DD37BC40-5DE1-4325-B8DC-3FD68249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5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F1F67D-0FC4-4971-8674-30C1C0D6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1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118A37E-9982-46BD-B15B-0936597B0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2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4F1FACD-0FE5-42F9-B9EE-48D151F30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6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76A6318-F214-4D99-B389-E650A113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5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2F9E1A99-46FE-461F-B609-48614D68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36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C39CE58-786D-4501-B4A7-BD2B507D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5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769FFEE3-4513-478B-99FA-409EB71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07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0F708F4-2427-4439-9C45-CD1971D4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621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0DBB336-6CE9-40C0-8BEF-8D8CF0DA47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624138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81C45B26-0CFB-405F-ABAB-269A5550E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8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E9461C-6139-4239-8F6F-19F28E33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7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ABA54DB-23DC-432C-A3D2-AD2925EE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0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C7708CE-00F7-4E3F-AC67-8CF5831E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0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E7D133-FC86-4EDA-8880-8D99961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1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229DF9F-BCC4-4339-A348-FAB4DBAF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6814" cy="67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2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1C27D4B-B34F-44B6-A6DB-0691A4B5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94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F07A729-7720-4885-A06B-48EB2A20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0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2021-03-07T23:23:35Z</dcterms:created>
  <dcterms:modified xsi:type="dcterms:W3CDTF">2021-03-07T23:32:41Z</dcterms:modified>
</cp:coreProperties>
</file>